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  <p:sldId id="259" r:id="rId4"/>
    <p:sldId id="261" r:id="rId5"/>
    <p:sldId id="268" r:id="rId6"/>
    <p:sldId id="267" r:id="rId7"/>
    <p:sldId id="277" r:id="rId8"/>
    <p:sldId id="291" r:id="rId9"/>
    <p:sldId id="269" r:id="rId10"/>
    <p:sldId id="293" r:id="rId11"/>
    <p:sldId id="294" r:id="rId12"/>
    <p:sldId id="272" r:id="rId13"/>
    <p:sldId id="292" r:id="rId14"/>
    <p:sldId id="270" r:id="rId15"/>
    <p:sldId id="280" r:id="rId16"/>
    <p:sldId id="286" r:id="rId17"/>
    <p:sldId id="287" r:id="rId18"/>
    <p:sldId id="288" r:id="rId19"/>
    <p:sldId id="289" r:id="rId20"/>
    <p:sldId id="290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8479BC-BFD5-4F92-97D8-954841CB7D87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F4F564D-4E8D-418B-93DB-B4C707B6D745}">
      <dgm:prSet phldrT="[Text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ব্যবসা বানিজ্য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6F16FB57-0F5A-4490-9326-64A22AF80A00}" type="parTrans" cxnId="{43E438F7-B1F7-420A-9F89-92EA3ED5DAD5}">
      <dgm:prSet/>
      <dgm:spPr/>
      <dgm:t>
        <a:bodyPr/>
        <a:lstStyle/>
        <a:p>
          <a:endParaRPr lang="en-US"/>
        </a:p>
      </dgm:t>
    </dgm:pt>
    <dgm:pt modelId="{66BDAC8C-C96C-45AB-BB01-DF15BAD07659}" type="sibTrans" cxnId="{43E438F7-B1F7-420A-9F89-92EA3ED5DAD5}">
      <dgm:prSet/>
      <dgm:spPr/>
      <dgm:t>
        <a:bodyPr/>
        <a:lstStyle/>
        <a:p>
          <a:endParaRPr lang="en-US"/>
        </a:p>
      </dgm:t>
    </dgm:pt>
    <dgm:pt modelId="{BB41F4FD-6810-4EFA-8C55-D0D3F8EE5DC4}">
      <dgm:prSet phldrT="[Text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কৃষি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93C52460-A96C-4977-8786-C9AE530C3083}" type="parTrans" cxnId="{F181D6FD-79B5-4EC4-B8CC-B8E127B071D1}">
      <dgm:prSet/>
      <dgm:spPr/>
      <dgm:t>
        <a:bodyPr/>
        <a:lstStyle/>
        <a:p>
          <a:endParaRPr lang="en-US"/>
        </a:p>
      </dgm:t>
    </dgm:pt>
    <dgm:pt modelId="{FF2F1DCA-C0EA-4893-99E4-72EBC739B732}" type="sibTrans" cxnId="{F181D6FD-79B5-4EC4-B8CC-B8E127B071D1}">
      <dgm:prSet/>
      <dgm:spPr/>
      <dgm:t>
        <a:bodyPr/>
        <a:lstStyle/>
        <a:p>
          <a:endParaRPr lang="en-US"/>
        </a:p>
      </dgm:t>
    </dgm:pt>
    <dgm:pt modelId="{FAD58169-1CDE-4181-9402-6A105D7064B7}">
      <dgm:prSet phldrT="[Text]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আবহাওয়া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00430DCF-EF42-4F10-83BF-DF05B043F1AC}" type="parTrans" cxnId="{D5160437-6480-4D68-84AA-74E5F8263659}">
      <dgm:prSet/>
      <dgm:spPr/>
      <dgm:t>
        <a:bodyPr/>
        <a:lstStyle/>
        <a:p>
          <a:endParaRPr lang="en-US"/>
        </a:p>
      </dgm:t>
    </dgm:pt>
    <dgm:pt modelId="{3A075E9E-90CE-4212-BE29-5B241449293A}" type="sibTrans" cxnId="{D5160437-6480-4D68-84AA-74E5F8263659}">
      <dgm:prSet/>
      <dgm:spPr/>
      <dgm:t>
        <a:bodyPr/>
        <a:lstStyle/>
        <a:p>
          <a:endParaRPr lang="en-US"/>
        </a:p>
      </dgm:t>
    </dgm:pt>
    <dgm:pt modelId="{5956BA9E-AEBE-4F29-BAC6-B3A01AA82BB2}">
      <dgm:prSet phldrT="[Text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কারিগরি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627D2A1C-CFC0-4E1A-8927-D4D35C2612CC}" type="parTrans" cxnId="{D265FEDC-2ED0-498E-B284-58F3B351E246}">
      <dgm:prSet/>
      <dgm:spPr/>
      <dgm:t>
        <a:bodyPr/>
        <a:lstStyle/>
        <a:p>
          <a:endParaRPr lang="en-US"/>
        </a:p>
      </dgm:t>
    </dgm:pt>
    <dgm:pt modelId="{E5EFEA0A-017A-4670-BA55-56664F2E5D1E}" type="sibTrans" cxnId="{D265FEDC-2ED0-498E-B284-58F3B351E246}">
      <dgm:prSet/>
      <dgm:spPr/>
      <dgm:t>
        <a:bodyPr/>
        <a:lstStyle/>
        <a:p>
          <a:endParaRPr lang="en-US"/>
        </a:p>
      </dgm:t>
    </dgm:pt>
    <dgm:pt modelId="{FB8F8DA9-64FE-4A3B-809C-23E724BEE253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শিক্ষা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5EA4234F-DE28-44A2-B1F6-BD4000C7EB26}" type="parTrans" cxnId="{26864F98-06E2-4482-B5A3-CAAEA488A59E}">
      <dgm:prSet/>
      <dgm:spPr/>
      <dgm:t>
        <a:bodyPr/>
        <a:lstStyle/>
        <a:p>
          <a:endParaRPr lang="en-US"/>
        </a:p>
      </dgm:t>
    </dgm:pt>
    <dgm:pt modelId="{734F40E3-15F5-4F9D-B05D-599726E6D491}" type="sibTrans" cxnId="{26864F98-06E2-4482-B5A3-CAAEA488A59E}">
      <dgm:prSet/>
      <dgm:spPr/>
      <dgm:t>
        <a:bodyPr/>
        <a:lstStyle/>
        <a:p>
          <a:endParaRPr lang="en-US"/>
        </a:p>
      </dgm:t>
    </dgm:pt>
    <dgm:pt modelId="{A5D5B161-F2A4-46A6-B95B-B08C372C5E96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যোগাযোগ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F818FE97-A87F-42A7-B9E0-D07139B0064B}" type="parTrans" cxnId="{ED997917-9D14-4F36-A818-89A145ED35CE}">
      <dgm:prSet/>
      <dgm:spPr/>
      <dgm:t>
        <a:bodyPr/>
        <a:lstStyle/>
        <a:p>
          <a:endParaRPr lang="en-US"/>
        </a:p>
      </dgm:t>
    </dgm:pt>
    <dgm:pt modelId="{66F4A337-2FA1-47D0-A339-527CC6A83030}" type="sibTrans" cxnId="{ED997917-9D14-4F36-A818-89A145ED35CE}">
      <dgm:prSet/>
      <dgm:spPr/>
      <dgm:t>
        <a:bodyPr/>
        <a:lstStyle/>
        <a:p>
          <a:endParaRPr lang="en-US"/>
        </a:p>
      </dgm:t>
    </dgm:pt>
    <dgm:pt modelId="{BE85C320-7D6A-46DD-A21C-9311287856E5}">
      <dgm:prSet phldrT="[Text]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সংস্কৃতি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2C2DCC7A-03FD-4A57-A01E-6DD8A027D3E9}" type="parTrans" cxnId="{3078F1CD-605F-4DCF-B90D-0A10964C6249}">
      <dgm:prSet/>
      <dgm:spPr/>
      <dgm:t>
        <a:bodyPr/>
        <a:lstStyle/>
        <a:p>
          <a:endParaRPr lang="en-US"/>
        </a:p>
      </dgm:t>
    </dgm:pt>
    <dgm:pt modelId="{FF83BC06-7DC9-4852-AD06-CC14AD1C36E4}" type="sibTrans" cxnId="{3078F1CD-605F-4DCF-B90D-0A10964C6249}">
      <dgm:prSet/>
      <dgm:spPr/>
      <dgm:t>
        <a:bodyPr/>
        <a:lstStyle/>
        <a:p>
          <a:endParaRPr lang="en-US"/>
        </a:p>
      </dgm:t>
    </dgm:pt>
    <dgm:pt modelId="{2758D4BD-9C9D-4812-B20C-32EA07967381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স্বাস্থ্য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507ED799-45E8-4DA8-ABEC-FA07BF7D4F22}" type="parTrans" cxnId="{1D7B181E-563E-4DB5-BACB-0753D95DD6E2}">
      <dgm:prSet/>
      <dgm:spPr/>
      <dgm:t>
        <a:bodyPr/>
        <a:lstStyle/>
        <a:p>
          <a:endParaRPr lang="en-US"/>
        </a:p>
      </dgm:t>
    </dgm:pt>
    <dgm:pt modelId="{B86EA978-FD53-4C8C-B392-63DC4E88EE34}" type="sibTrans" cxnId="{1D7B181E-563E-4DB5-BACB-0753D95DD6E2}">
      <dgm:prSet/>
      <dgm:spPr/>
      <dgm:t>
        <a:bodyPr/>
        <a:lstStyle/>
        <a:p>
          <a:endParaRPr lang="en-US"/>
        </a:p>
      </dgm:t>
    </dgm:pt>
    <dgm:pt modelId="{31D1BEF8-5041-4A3B-9281-AB21455BA417}">
      <dgm:prSet phldrT="[Text]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সস্তাস দমন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E5295E19-F4B8-4FC1-890C-58FC0632B28A}" type="parTrans" cxnId="{8EFBA69E-2A02-471C-9975-0048536AF561}">
      <dgm:prSet/>
      <dgm:spPr/>
      <dgm:t>
        <a:bodyPr/>
        <a:lstStyle/>
        <a:p>
          <a:endParaRPr lang="en-US"/>
        </a:p>
      </dgm:t>
    </dgm:pt>
    <dgm:pt modelId="{9E051145-159A-4461-8DEF-6202A5176F8B}" type="sibTrans" cxnId="{8EFBA69E-2A02-471C-9975-0048536AF561}">
      <dgm:prSet/>
      <dgm:spPr/>
      <dgm:t>
        <a:bodyPr/>
        <a:lstStyle/>
        <a:p>
          <a:endParaRPr lang="en-US"/>
        </a:p>
      </dgm:t>
    </dgm:pt>
    <dgm:pt modelId="{C4F7D40E-58F0-4DC7-96DE-BB9C6A766D68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>
          <a:scene3d>
            <a:camera prst="orthographicFront"/>
            <a:lightRig rig="soft" dir="tl">
              <a:rot lat="0" lon="0" rev="0"/>
            </a:lightRig>
          </a:scene3d>
          <a:sp3d contourW="25400" prstMaterial="matte">
            <a:bevelT w="25400" h="55880" prst="artDeco"/>
            <a:contourClr>
              <a:schemeClr val="accent2">
                <a:tint val="20000"/>
              </a:schemeClr>
            </a:contourClr>
          </a:sp3d>
        </a:bodyPr>
        <a:lstStyle/>
        <a:p>
          <a:r>
            <a:rPr lang="bn-BD" b="1" cap="none" spc="0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rPr>
            <a:t>আঞ্চলিক সহযোগিতা</a:t>
          </a:r>
          <a:endParaRPr lang="en-US" b="1" cap="none" spc="0" dirty="0">
            <a:ln w="1905"/>
            <a:gradFill>
              <a:gsLst>
                <a:gs pos="0">
                  <a:schemeClr val="accent6">
                    <a:shade val="20000"/>
                    <a:satMod val="200000"/>
                  </a:schemeClr>
                </a:gs>
                <a:gs pos="78000">
                  <a:schemeClr val="accent6">
                    <a:tint val="90000"/>
                    <a:shade val="89000"/>
                    <a:satMod val="220000"/>
                  </a:schemeClr>
                </a:gs>
                <a:gs pos="100000">
                  <a:schemeClr val="accent6">
                    <a:tint val="12000"/>
                    <a:satMod val="255000"/>
                  </a:schemeClr>
                </a:gs>
              </a:gsLst>
              <a:lin ang="5400000"/>
            </a:gradFill>
            <a:effectLst>
              <a:innerShdw blurRad="69850" dist="43180" dir="5400000">
                <a:srgbClr val="000000">
                  <a:alpha val="65000"/>
                </a:srgbClr>
              </a:innerShdw>
            </a:effectLst>
            <a:latin typeface="NikoshBAN" pitchFamily="2" charset="0"/>
            <a:cs typeface="NikoshBAN" pitchFamily="2" charset="0"/>
          </a:endParaRPr>
        </a:p>
      </dgm:t>
    </dgm:pt>
    <dgm:pt modelId="{78ED6B04-C890-4914-8772-0D4C6BED3592}" type="sibTrans" cxnId="{C25795B0-BF86-41EF-B5D6-550B3F32729C}">
      <dgm:prSet/>
      <dgm:spPr/>
      <dgm:t>
        <a:bodyPr/>
        <a:lstStyle/>
        <a:p>
          <a:endParaRPr lang="en-US"/>
        </a:p>
      </dgm:t>
    </dgm:pt>
    <dgm:pt modelId="{95E1E1A1-D3CA-4B39-BFCE-D61AD37DA1E1}" type="parTrans" cxnId="{C25795B0-BF86-41EF-B5D6-550B3F32729C}">
      <dgm:prSet/>
      <dgm:spPr/>
      <dgm:t>
        <a:bodyPr/>
        <a:lstStyle/>
        <a:p>
          <a:endParaRPr lang="en-US"/>
        </a:p>
      </dgm:t>
    </dgm:pt>
    <dgm:pt modelId="{1F6EB528-4305-416A-B83F-459E75C42A4A}" type="pres">
      <dgm:prSet presAssocID="{058479BC-BFD5-4F92-97D8-954841CB7D87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12E98B5-93EF-4A01-A0B3-2E3144E1EED6}" type="pres">
      <dgm:prSet presAssocID="{C4F7D40E-58F0-4DC7-96DE-BB9C6A766D68}" presName="centerShape" presStyleLbl="node0" presStyleIdx="0" presStyleCnt="1" custLinFactNeighborX="-254" custLinFactNeighborY="708"/>
      <dgm:spPr/>
      <dgm:t>
        <a:bodyPr/>
        <a:lstStyle/>
        <a:p>
          <a:endParaRPr lang="en-US"/>
        </a:p>
      </dgm:t>
    </dgm:pt>
    <dgm:pt modelId="{1CC1DBBE-4452-4610-8CEB-083BA7CA1A86}" type="pres">
      <dgm:prSet presAssocID="{BF4F564D-4E8D-418B-93DB-B4C707B6D74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B1EC47-6E4C-4FCD-B653-B08061A67C4E}" type="pres">
      <dgm:prSet presAssocID="{BF4F564D-4E8D-418B-93DB-B4C707B6D745}" presName="dummy" presStyleCnt="0"/>
      <dgm:spPr/>
    </dgm:pt>
    <dgm:pt modelId="{DA0EBE3E-05D3-42F3-BF10-014DC0387768}" type="pres">
      <dgm:prSet presAssocID="{66BDAC8C-C96C-45AB-BB01-DF15BAD07659}" presName="sibTrans" presStyleLbl="sibTrans2D1" presStyleIdx="0" presStyleCnt="9"/>
      <dgm:spPr/>
      <dgm:t>
        <a:bodyPr/>
        <a:lstStyle/>
        <a:p>
          <a:endParaRPr lang="en-US"/>
        </a:p>
      </dgm:t>
    </dgm:pt>
    <dgm:pt modelId="{177FD4BA-DA55-423F-BB30-B18B39A29EC0}" type="pres">
      <dgm:prSet presAssocID="{BB41F4FD-6810-4EFA-8C55-D0D3F8EE5DC4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2276AB-D1E6-4E96-979E-6F45283E0DF3}" type="pres">
      <dgm:prSet presAssocID="{BB41F4FD-6810-4EFA-8C55-D0D3F8EE5DC4}" presName="dummy" presStyleCnt="0"/>
      <dgm:spPr/>
    </dgm:pt>
    <dgm:pt modelId="{843F9F0A-8280-4772-829B-D33C25513149}" type="pres">
      <dgm:prSet presAssocID="{FF2F1DCA-C0EA-4893-99E4-72EBC739B732}" presName="sibTrans" presStyleLbl="sibTrans2D1" presStyleIdx="1" presStyleCnt="9"/>
      <dgm:spPr/>
      <dgm:t>
        <a:bodyPr/>
        <a:lstStyle/>
        <a:p>
          <a:endParaRPr lang="en-US"/>
        </a:p>
      </dgm:t>
    </dgm:pt>
    <dgm:pt modelId="{F48E6AE6-4ED5-4C8F-A0AE-445BFEE0989C}" type="pres">
      <dgm:prSet presAssocID="{FAD58169-1CDE-4181-9402-6A105D7064B7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3AAD8F-7BEB-4F87-AE17-9546D21776E0}" type="pres">
      <dgm:prSet presAssocID="{FAD58169-1CDE-4181-9402-6A105D7064B7}" presName="dummy" presStyleCnt="0"/>
      <dgm:spPr/>
    </dgm:pt>
    <dgm:pt modelId="{01E5EEC0-1352-4152-9744-8B0EB4848F6C}" type="pres">
      <dgm:prSet presAssocID="{3A075E9E-90CE-4212-BE29-5B241449293A}" presName="sibTrans" presStyleLbl="sibTrans2D1" presStyleIdx="2" presStyleCnt="9"/>
      <dgm:spPr/>
      <dgm:t>
        <a:bodyPr/>
        <a:lstStyle/>
        <a:p>
          <a:endParaRPr lang="en-US"/>
        </a:p>
      </dgm:t>
    </dgm:pt>
    <dgm:pt modelId="{B3039C15-51E3-4C7E-B7DF-ECE55D31EC12}" type="pres">
      <dgm:prSet presAssocID="{5956BA9E-AEBE-4F29-BAC6-B3A01AA82BB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1DC434-9BD2-4E89-99A2-3FC6F878BA20}" type="pres">
      <dgm:prSet presAssocID="{5956BA9E-AEBE-4F29-BAC6-B3A01AA82BB2}" presName="dummy" presStyleCnt="0"/>
      <dgm:spPr/>
    </dgm:pt>
    <dgm:pt modelId="{40EBB155-F5CA-4AB3-93A8-B1A6D836EBE0}" type="pres">
      <dgm:prSet presAssocID="{E5EFEA0A-017A-4670-BA55-56664F2E5D1E}" presName="sibTrans" presStyleLbl="sibTrans2D1" presStyleIdx="3" presStyleCnt="9" custLinFactNeighborX="2164" custLinFactNeighborY="-131"/>
      <dgm:spPr/>
      <dgm:t>
        <a:bodyPr/>
        <a:lstStyle/>
        <a:p>
          <a:endParaRPr lang="en-US"/>
        </a:p>
      </dgm:t>
    </dgm:pt>
    <dgm:pt modelId="{B1BF8991-25A4-4A94-A7EE-8EBBF856D486}" type="pres">
      <dgm:prSet presAssocID="{FB8F8DA9-64FE-4A3B-809C-23E724BEE253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CD09CD-5E80-4977-AF7B-E302E5B0E04D}" type="pres">
      <dgm:prSet presAssocID="{FB8F8DA9-64FE-4A3B-809C-23E724BEE253}" presName="dummy" presStyleCnt="0"/>
      <dgm:spPr/>
    </dgm:pt>
    <dgm:pt modelId="{02CCAA16-0ACF-4DA2-9E11-549495FA1D90}" type="pres">
      <dgm:prSet presAssocID="{734F40E3-15F5-4F9D-B05D-599726E6D491}" presName="sibTrans" presStyleLbl="sibTrans2D1" presStyleIdx="4" presStyleCnt="9"/>
      <dgm:spPr/>
      <dgm:t>
        <a:bodyPr/>
        <a:lstStyle/>
        <a:p>
          <a:endParaRPr lang="en-US"/>
        </a:p>
      </dgm:t>
    </dgm:pt>
    <dgm:pt modelId="{52D848CE-73BD-46F5-ACCF-64A7E9E73BA1}" type="pres">
      <dgm:prSet presAssocID="{A5D5B161-F2A4-46A6-B95B-B08C372C5E96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5BC3E9B-D9D6-4532-AE98-CF9109AE9749}" type="pres">
      <dgm:prSet presAssocID="{A5D5B161-F2A4-46A6-B95B-B08C372C5E96}" presName="dummy" presStyleCnt="0"/>
      <dgm:spPr/>
    </dgm:pt>
    <dgm:pt modelId="{24A9B1BB-2C01-49A3-A14F-3D5CFB34161E}" type="pres">
      <dgm:prSet presAssocID="{66F4A337-2FA1-47D0-A339-527CC6A83030}" presName="sibTrans" presStyleLbl="sibTrans2D1" presStyleIdx="5" presStyleCnt="9"/>
      <dgm:spPr/>
      <dgm:t>
        <a:bodyPr/>
        <a:lstStyle/>
        <a:p>
          <a:endParaRPr lang="en-US"/>
        </a:p>
      </dgm:t>
    </dgm:pt>
    <dgm:pt modelId="{D199FA9C-FF8C-4208-803C-1FE7CA7C7760}" type="pres">
      <dgm:prSet presAssocID="{BE85C320-7D6A-46DD-A21C-9311287856E5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0297E4-74AC-4788-8537-4B9370ABF037}" type="pres">
      <dgm:prSet presAssocID="{BE85C320-7D6A-46DD-A21C-9311287856E5}" presName="dummy" presStyleCnt="0"/>
      <dgm:spPr/>
    </dgm:pt>
    <dgm:pt modelId="{F56FF878-4BFF-4CC7-A89C-B3FC820519EC}" type="pres">
      <dgm:prSet presAssocID="{FF83BC06-7DC9-4852-AD06-CC14AD1C36E4}" presName="sibTrans" presStyleLbl="sibTrans2D1" presStyleIdx="6" presStyleCnt="9"/>
      <dgm:spPr/>
      <dgm:t>
        <a:bodyPr/>
        <a:lstStyle/>
        <a:p>
          <a:endParaRPr lang="en-US"/>
        </a:p>
      </dgm:t>
    </dgm:pt>
    <dgm:pt modelId="{50100ABD-19FF-47D2-A22C-C8641C3FA0F9}" type="pres">
      <dgm:prSet presAssocID="{2758D4BD-9C9D-4812-B20C-32EA07967381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554156-EE21-4B60-A160-33686FA5179F}" type="pres">
      <dgm:prSet presAssocID="{2758D4BD-9C9D-4812-B20C-32EA07967381}" presName="dummy" presStyleCnt="0"/>
      <dgm:spPr/>
    </dgm:pt>
    <dgm:pt modelId="{1B34EA73-6184-4AB1-A989-EB1DE2DC4B5A}" type="pres">
      <dgm:prSet presAssocID="{B86EA978-FD53-4C8C-B392-63DC4E88EE34}" presName="sibTrans" presStyleLbl="sibTrans2D1" presStyleIdx="7" presStyleCnt="9"/>
      <dgm:spPr/>
      <dgm:t>
        <a:bodyPr/>
        <a:lstStyle/>
        <a:p>
          <a:endParaRPr lang="en-US"/>
        </a:p>
      </dgm:t>
    </dgm:pt>
    <dgm:pt modelId="{63FDB4D5-A82A-4567-AFEA-2D554F868DED}" type="pres">
      <dgm:prSet presAssocID="{31D1BEF8-5041-4A3B-9281-AB21455BA417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B17E55-DE52-4DB4-95C0-1FE1CA7BE4A0}" type="pres">
      <dgm:prSet presAssocID="{31D1BEF8-5041-4A3B-9281-AB21455BA417}" presName="dummy" presStyleCnt="0"/>
      <dgm:spPr/>
    </dgm:pt>
    <dgm:pt modelId="{CB025279-8488-49EA-8AB0-B72E6D94F33E}" type="pres">
      <dgm:prSet presAssocID="{9E051145-159A-4461-8DEF-6202A5176F8B}" presName="sibTrans" presStyleLbl="sibTrans2D1" presStyleIdx="8" presStyleCnt="9"/>
      <dgm:spPr/>
      <dgm:t>
        <a:bodyPr/>
        <a:lstStyle/>
        <a:p>
          <a:endParaRPr lang="en-US"/>
        </a:p>
      </dgm:t>
    </dgm:pt>
  </dgm:ptLst>
  <dgm:cxnLst>
    <dgm:cxn modelId="{5839C261-6D2F-4948-81EA-26ED75F8EE9A}" type="presOf" srcId="{BB41F4FD-6810-4EFA-8C55-D0D3F8EE5DC4}" destId="{177FD4BA-DA55-423F-BB30-B18B39A29EC0}" srcOrd="0" destOrd="0" presId="urn:microsoft.com/office/officeart/2005/8/layout/radial6"/>
    <dgm:cxn modelId="{1AB1DFEE-CAC6-42FD-987C-2EFFF216B4B4}" type="presOf" srcId="{FB8F8DA9-64FE-4A3B-809C-23E724BEE253}" destId="{B1BF8991-25A4-4A94-A7EE-8EBBF856D486}" srcOrd="0" destOrd="0" presId="urn:microsoft.com/office/officeart/2005/8/layout/radial6"/>
    <dgm:cxn modelId="{4F79177A-F01B-4EE5-9740-D9215175561C}" type="presOf" srcId="{BF4F564D-4E8D-418B-93DB-B4C707B6D745}" destId="{1CC1DBBE-4452-4610-8CEB-083BA7CA1A86}" srcOrd="0" destOrd="0" presId="urn:microsoft.com/office/officeart/2005/8/layout/radial6"/>
    <dgm:cxn modelId="{E23C9BA2-D968-4917-A222-F5F7CE9E3C7F}" type="presOf" srcId="{734F40E3-15F5-4F9D-B05D-599726E6D491}" destId="{02CCAA16-0ACF-4DA2-9E11-549495FA1D90}" srcOrd="0" destOrd="0" presId="urn:microsoft.com/office/officeart/2005/8/layout/radial6"/>
    <dgm:cxn modelId="{D265FEDC-2ED0-498E-B284-58F3B351E246}" srcId="{C4F7D40E-58F0-4DC7-96DE-BB9C6A766D68}" destId="{5956BA9E-AEBE-4F29-BAC6-B3A01AA82BB2}" srcOrd="3" destOrd="0" parTransId="{627D2A1C-CFC0-4E1A-8927-D4D35C2612CC}" sibTransId="{E5EFEA0A-017A-4670-BA55-56664F2E5D1E}"/>
    <dgm:cxn modelId="{3078F1CD-605F-4DCF-B90D-0A10964C6249}" srcId="{C4F7D40E-58F0-4DC7-96DE-BB9C6A766D68}" destId="{BE85C320-7D6A-46DD-A21C-9311287856E5}" srcOrd="6" destOrd="0" parTransId="{2C2DCC7A-03FD-4A57-A01E-6DD8A027D3E9}" sibTransId="{FF83BC06-7DC9-4852-AD06-CC14AD1C36E4}"/>
    <dgm:cxn modelId="{ED997917-9D14-4F36-A818-89A145ED35CE}" srcId="{C4F7D40E-58F0-4DC7-96DE-BB9C6A766D68}" destId="{A5D5B161-F2A4-46A6-B95B-B08C372C5E96}" srcOrd="5" destOrd="0" parTransId="{F818FE97-A87F-42A7-B9E0-D07139B0064B}" sibTransId="{66F4A337-2FA1-47D0-A339-527CC6A83030}"/>
    <dgm:cxn modelId="{7F046525-A5B3-4143-93E8-B518FD882F73}" type="presOf" srcId="{9E051145-159A-4461-8DEF-6202A5176F8B}" destId="{CB025279-8488-49EA-8AB0-B72E6D94F33E}" srcOrd="0" destOrd="0" presId="urn:microsoft.com/office/officeart/2005/8/layout/radial6"/>
    <dgm:cxn modelId="{1722366F-1EF0-419A-938D-39CC0C549A6F}" type="presOf" srcId="{B86EA978-FD53-4C8C-B392-63DC4E88EE34}" destId="{1B34EA73-6184-4AB1-A989-EB1DE2DC4B5A}" srcOrd="0" destOrd="0" presId="urn:microsoft.com/office/officeart/2005/8/layout/radial6"/>
    <dgm:cxn modelId="{64F7CAB0-EA33-4E4A-91C1-B4BC04ACFE28}" type="presOf" srcId="{31D1BEF8-5041-4A3B-9281-AB21455BA417}" destId="{63FDB4D5-A82A-4567-AFEA-2D554F868DED}" srcOrd="0" destOrd="0" presId="urn:microsoft.com/office/officeart/2005/8/layout/radial6"/>
    <dgm:cxn modelId="{5016DF7F-B5EE-4702-9B4F-C2EA7A54A56A}" type="presOf" srcId="{66BDAC8C-C96C-45AB-BB01-DF15BAD07659}" destId="{DA0EBE3E-05D3-42F3-BF10-014DC0387768}" srcOrd="0" destOrd="0" presId="urn:microsoft.com/office/officeart/2005/8/layout/radial6"/>
    <dgm:cxn modelId="{F181D6FD-79B5-4EC4-B8CC-B8E127B071D1}" srcId="{C4F7D40E-58F0-4DC7-96DE-BB9C6A766D68}" destId="{BB41F4FD-6810-4EFA-8C55-D0D3F8EE5DC4}" srcOrd="1" destOrd="0" parTransId="{93C52460-A96C-4977-8786-C9AE530C3083}" sibTransId="{FF2F1DCA-C0EA-4893-99E4-72EBC739B732}"/>
    <dgm:cxn modelId="{26864F98-06E2-4482-B5A3-CAAEA488A59E}" srcId="{C4F7D40E-58F0-4DC7-96DE-BB9C6A766D68}" destId="{FB8F8DA9-64FE-4A3B-809C-23E724BEE253}" srcOrd="4" destOrd="0" parTransId="{5EA4234F-DE28-44A2-B1F6-BD4000C7EB26}" sibTransId="{734F40E3-15F5-4F9D-B05D-599726E6D491}"/>
    <dgm:cxn modelId="{C25795B0-BF86-41EF-B5D6-550B3F32729C}" srcId="{058479BC-BFD5-4F92-97D8-954841CB7D87}" destId="{C4F7D40E-58F0-4DC7-96DE-BB9C6A766D68}" srcOrd="0" destOrd="0" parTransId="{95E1E1A1-D3CA-4B39-BFCE-D61AD37DA1E1}" sibTransId="{78ED6B04-C890-4914-8772-0D4C6BED3592}"/>
    <dgm:cxn modelId="{625D1613-01F8-414E-B09F-199990D07A83}" type="presOf" srcId="{FAD58169-1CDE-4181-9402-6A105D7064B7}" destId="{F48E6AE6-4ED5-4C8F-A0AE-445BFEE0989C}" srcOrd="0" destOrd="0" presId="urn:microsoft.com/office/officeart/2005/8/layout/radial6"/>
    <dgm:cxn modelId="{8A5328FF-B8E1-4A2E-AABB-900E2B15A599}" type="presOf" srcId="{C4F7D40E-58F0-4DC7-96DE-BB9C6A766D68}" destId="{812E98B5-93EF-4A01-A0B3-2E3144E1EED6}" srcOrd="0" destOrd="0" presId="urn:microsoft.com/office/officeart/2005/8/layout/radial6"/>
    <dgm:cxn modelId="{1C2085AA-CA5F-46DF-AD1F-9EB3DC460EE3}" type="presOf" srcId="{A5D5B161-F2A4-46A6-B95B-B08C372C5E96}" destId="{52D848CE-73BD-46F5-ACCF-64A7E9E73BA1}" srcOrd="0" destOrd="0" presId="urn:microsoft.com/office/officeart/2005/8/layout/radial6"/>
    <dgm:cxn modelId="{43E438F7-B1F7-420A-9F89-92EA3ED5DAD5}" srcId="{C4F7D40E-58F0-4DC7-96DE-BB9C6A766D68}" destId="{BF4F564D-4E8D-418B-93DB-B4C707B6D745}" srcOrd="0" destOrd="0" parTransId="{6F16FB57-0F5A-4490-9326-64A22AF80A00}" sibTransId="{66BDAC8C-C96C-45AB-BB01-DF15BAD07659}"/>
    <dgm:cxn modelId="{98BC6F4F-5E55-4541-A897-0C7B6E5A6F88}" type="presOf" srcId="{2758D4BD-9C9D-4812-B20C-32EA07967381}" destId="{50100ABD-19FF-47D2-A22C-C8641C3FA0F9}" srcOrd="0" destOrd="0" presId="urn:microsoft.com/office/officeart/2005/8/layout/radial6"/>
    <dgm:cxn modelId="{1D7B181E-563E-4DB5-BACB-0753D95DD6E2}" srcId="{C4F7D40E-58F0-4DC7-96DE-BB9C6A766D68}" destId="{2758D4BD-9C9D-4812-B20C-32EA07967381}" srcOrd="7" destOrd="0" parTransId="{507ED799-45E8-4DA8-ABEC-FA07BF7D4F22}" sibTransId="{B86EA978-FD53-4C8C-B392-63DC4E88EE34}"/>
    <dgm:cxn modelId="{4B04132A-C6E2-44E8-9289-0C5A6CC9BE5D}" type="presOf" srcId="{66F4A337-2FA1-47D0-A339-527CC6A83030}" destId="{24A9B1BB-2C01-49A3-A14F-3D5CFB34161E}" srcOrd="0" destOrd="0" presId="urn:microsoft.com/office/officeart/2005/8/layout/radial6"/>
    <dgm:cxn modelId="{601BA35A-7B6D-4334-BE23-565E3B28ECDB}" type="presOf" srcId="{FF2F1DCA-C0EA-4893-99E4-72EBC739B732}" destId="{843F9F0A-8280-4772-829B-D33C25513149}" srcOrd="0" destOrd="0" presId="urn:microsoft.com/office/officeart/2005/8/layout/radial6"/>
    <dgm:cxn modelId="{5165C9E3-45A9-4EF4-8265-B733E5C68B47}" type="presOf" srcId="{5956BA9E-AEBE-4F29-BAC6-B3A01AA82BB2}" destId="{B3039C15-51E3-4C7E-B7DF-ECE55D31EC12}" srcOrd="0" destOrd="0" presId="urn:microsoft.com/office/officeart/2005/8/layout/radial6"/>
    <dgm:cxn modelId="{D5160437-6480-4D68-84AA-74E5F8263659}" srcId="{C4F7D40E-58F0-4DC7-96DE-BB9C6A766D68}" destId="{FAD58169-1CDE-4181-9402-6A105D7064B7}" srcOrd="2" destOrd="0" parTransId="{00430DCF-EF42-4F10-83BF-DF05B043F1AC}" sibTransId="{3A075E9E-90CE-4212-BE29-5B241449293A}"/>
    <dgm:cxn modelId="{890A1D38-D006-496F-BF7F-8F3085290AB9}" type="presOf" srcId="{E5EFEA0A-017A-4670-BA55-56664F2E5D1E}" destId="{40EBB155-F5CA-4AB3-93A8-B1A6D836EBE0}" srcOrd="0" destOrd="0" presId="urn:microsoft.com/office/officeart/2005/8/layout/radial6"/>
    <dgm:cxn modelId="{8EFBA69E-2A02-471C-9975-0048536AF561}" srcId="{C4F7D40E-58F0-4DC7-96DE-BB9C6A766D68}" destId="{31D1BEF8-5041-4A3B-9281-AB21455BA417}" srcOrd="8" destOrd="0" parTransId="{E5295E19-F4B8-4FC1-890C-58FC0632B28A}" sibTransId="{9E051145-159A-4461-8DEF-6202A5176F8B}"/>
    <dgm:cxn modelId="{581E1582-2DB0-4272-981D-43108A2F6AD0}" type="presOf" srcId="{3A075E9E-90CE-4212-BE29-5B241449293A}" destId="{01E5EEC0-1352-4152-9744-8B0EB4848F6C}" srcOrd="0" destOrd="0" presId="urn:microsoft.com/office/officeart/2005/8/layout/radial6"/>
    <dgm:cxn modelId="{B3E132C8-8936-4C43-A749-8D59FF68DD6C}" type="presOf" srcId="{058479BC-BFD5-4F92-97D8-954841CB7D87}" destId="{1F6EB528-4305-416A-B83F-459E75C42A4A}" srcOrd="0" destOrd="0" presId="urn:microsoft.com/office/officeart/2005/8/layout/radial6"/>
    <dgm:cxn modelId="{939ABBFE-23FA-4823-8F02-216D983CEAA4}" type="presOf" srcId="{BE85C320-7D6A-46DD-A21C-9311287856E5}" destId="{D199FA9C-FF8C-4208-803C-1FE7CA7C7760}" srcOrd="0" destOrd="0" presId="urn:microsoft.com/office/officeart/2005/8/layout/radial6"/>
    <dgm:cxn modelId="{AE46345C-7307-4FAF-9132-B60625588813}" type="presOf" srcId="{FF83BC06-7DC9-4852-AD06-CC14AD1C36E4}" destId="{F56FF878-4BFF-4CC7-A89C-B3FC820519EC}" srcOrd="0" destOrd="0" presId="urn:microsoft.com/office/officeart/2005/8/layout/radial6"/>
    <dgm:cxn modelId="{94234257-C46D-4591-9893-D5AC55CA6EDD}" type="presParOf" srcId="{1F6EB528-4305-416A-B83F-459E75C42A4A}" destId="{812E98B5-93EF-4A01-A0B3-2E3144E1EED6}" srcOrd="0" destOrd="0" presId="urn:microsoft.com/office/officeart/2005/8/layout/radial6"/>
    <dgm:cxn modelId="{99205950-A822-4062-A553-3E67EAF6F376}" type="presParOf" srcId="{1F6EB528-4305-416A-B83F-459E75C42A4A}" destId="{1CC1DBBE-4452-4610-8CEB-083BA7CA1A86}" srcOrd="1" destOrd="0" presId="urn:microsoft.com/office/officeart/2005/8/layout/radial6"/>
    <dgm:cxn modelId="{4389D113-081F-4CB5-970C-3BFD15C87E66}" type="presParOf" srcId="{1F6EB528-4305-416A-B83F-459E75C42A4A}" destId="{10B1EC47-6E4C-4FCD-B653-B08061A67C4E}" srcOrd="2" destOrd="0" presId="urn:microsoft.com/office/officeart/2005/8/layout/radial6"/>
    <dgm:cxn modelId="{55402640-A482-4BB8-B8BA-047E3EDE0E7C}" type="presParOf" srcId="{1F6EB528-4305-416A-B83F-459E75C42A4A}" destId="{DA0EBE3E-05D3-42F3-BF10-014DC0387768}" srcOrd="3" destOrd="0" presId="urn:microsoft.com/office/officeart/2005/8/layout/radial6"/>
    <dgm:cxn modelId="{6FA24F08-A8BC-4885-919D-8FCC29DE08F5}" type="presParOf" srcId="{1F6EB528-4305-416A-B83F-459E75C42A4A}" destId="{177FD4BA-DA55-423F-BB30-B18B39A29EC0}" srcOrd="4" destOrd="0" presId="urn:microsoft.com/office/officeart/2005/8/layout/radial6"/>
    <dgm:cxn modelId="{06AFB122-A07B-435F-80F4-CB39F2360C8E}" type="presParOf" srcId="{1F6EB528-4305-416A-B83F-459E75C42A4A}" destId="{342276AB-D1E6-4E96-979E-6F45283E0DF3}" srcOrd="5" destOrd="0" presId="urn:microsoft.com/office/officeart/2005/8/layout/radial6"/>
    <dgm:cxn modelId="{1320B60C-8718-44AA-A1C9-66492FD85670}" type="presParOf" srcId="{1F6EB528-4305-416A-B83F-459E75C42A4A}" destId="{843F9F0A-8280-4772-829B-D33C25513149}" srcOrd="6" destOrd="0" presId="urn:microsoft.com/office/officeart/2005/8/layout/radial6"/>
    <dgm:cxn modelId="{9E7213AF-AE8E-4ACE-B417-A813F89580EF}" type="presParOf" srcId="{1F6EB528-4305-416A-B83F-459E75C42A4A}" destId="{F48E6AE6-4ED5-4C8F-A0AE-445BFEE0989C}" srcOrd="7" destOrd="0" presId="urn:microsoft.com/office/officeart/2005/8/layout/radial6"/>
    <dgm:cxn modelId="{5432E2A5-FAFE-4C3F-8E21-A6BF1214898A}" type="presParOf" srcId="{1F6EB528-4305-416A-B83F-459E75C42A4A}" destId="{BF3AAD8F-7BEB-4F87-AE17-9546D21776E0}" srcOrd="8" destOrd="0" presId="urn:microsoft.com/office/officeart/2005/8/layout/radial6"/>
    <dgm:cxn modelId="{BDD5258A-71C0-4258-991E-F8BF3C1DA3CB}" type="presParOf" srcId="{1F6EB528-4305-416A-B83F-459E75C42A4A}" destId="{01E5EEC0-1352-4152-9744-8B0EB4848F6C}" srcOrd="9" destOrd="0" presId="urn:microsoft.com/office/officeart/2005/8/layout/radial6"/>
    <dgm:cxn modelId="{1F8CCBB9-E6A8-4DFD-8FB7-944F0F41BF08}" type="presParOf" srcId="{1F6EB528-4305-416A-B83F-459E75C42A4A}" destId="{B3039C15-51E3-4C7E-B7DF-ECE55D31EC12}" srcOrd="10" destOrd="0" presId="urn:microsoft.com/office/officeart/2005/8/layout/radial6"/>
    <dgm:cxn modelId="{D134AD99-AD2B-41F5-8D8D-E31F6FBCDEAE}" type="presParOf" srcId="{1F6EB528-4305-416A-B83F-459E75C42A4A}" destId="{D51DC434-9BD2-4E89-99A2-3FC6F878BA20}" srcOrd="11" destOrd="0" presId="urn:microsoft.com/office/officeart/2005/8/layout/radial6"/>
    <dgm:cxn modelId="{2B51EF5D-73D7-464F-8804-336F1104988F}" type="presParOf" srcId="{1F6EB528-4305-416A-B83F-459E75C42A4A}" destId="{40EBB155-F5CA-4AB3-93A8-B1A6D836EBE0}" srcOrd="12" destOrd="0" presId="urn:microsoft.com/office/officeart/2005/8/layout/radial6"/>
    <dgm:cxn modelId="{6845AE44-8AB5-4599-858C-DB8162E7A1F2}" type="presParOf" srcId="{1F6EB528-4305-416A-B83F-459E75C42A4A}" destId="{B1BF8991-25A4-4A94-A7EE-8EBBF856D486}" srcOrd="13" destOrd="0" presId="urn:microsoft.com/office/officeart/2005/8/layout/radial6"/>
    <dgm:cxn modelId="{D149D76A-4C53-4E56-B31F-0E333E8B2D6F}" type="presParOf" srcId="{1F6EB528-4305-416A-B83F-459E75C42A4A}" destId="{E4CD09CD-5E80-4977-AF7B-E302E5B0E04D}" srcOrd="14" destOrd="0" presId="urn:microsoft.com/office/officeart/2005/8/layout/radial6"/>
    <dgm:cxn modelId="{91FA6CB0-B0EE-4F34-9B5D-F74A75997970}" type="presParOf" srcId="{1F6EB528-4305-416A-B83F-459E75C42A4A}" destId="{02CCAA16-0ACF-4DA2-9E11-549495FA1D90}" srcOrd="15" destOrd="0" presId="urn:microsoft.com/office/officeart/2005/8/layout/radial6"/>
    <dgm:cxn modelId="{9F6F0373-2636-4535-A33C-7798A7AC5F67}" type="presParOf" srcId="{1F6EB528-4305-416A-B83F-459E75C42A4A}" destId="{52D848CE-73BD-46F5-ACCF-64A7E9E73BA1}" srcOrd="16" destOrd="0" presId="urn:microsoft.com/office/officeart/2005/8/layout/radial6"/>
    <dgm:cxn modelId="{70F22F6B-C90B-4495-A399-4E09E816AB03}" type="presParOf" srcId="{1F6EB528-4305-416A-B83F-459E75C42A4A}" destId="{95BC3E9B-D9D6-4532-AE98-CF9109AE9749}" srcOrd="17" destOrd="0" presId="urn:microsoft.com/office/officeart/2005/8/layout/radial6"/>
    <dgm:cxn modelId="{38F8D492-4149-4F3F-A678-7B4459A7F2D4}" type="presParOf" srcId="{1F6EB528-4305-416A-B83F-459E75C42A4A}" destId="{24A9B1BB-2C01-49A3-A14F-3D5CFB34161E}" srcOrd="18" destOrd="0" presId="urn:microsoft.com/office/officeart/2005/8/layout/radial6"/>
    <dgm:cxn modelId="{FC033165-6536-461B-8DF6-CBB55DAA5BC2}" type="presParOf" srcId="{1F6EB528-4305-416A-B83F-459E75C42A4A}" destId="{D199FA9C-FF8C-4208-803C-1FE7CA7C7760}" srcOrd="19" destOrd="0" presId="urn:microsoft.com/office/officeart/2005/8/layout/radial6"/>
    <dgm:cxn modelId="{903A4946-C067-4BDD-92F6-980D1921E471}" type="presParOf" srcId="{1F6EB528-4305-416A-B83F-459E75C42A4A}" destId="{300297E4-74AC-4788-8537-4B9370ABF037}" srcOrd="20" destOrd="0" presId="urn:microsoft.com/office/officeart/2005/8/layout/radial6"/>
    <dgm:cxn modelId="{0FDBBA27-530E-415F-AEB0-4F1BDABD1959}" type="presParOf" srcId="{1F6EB528-4305-416A-B83F-459E75C42A4A}" destId="{F56FF878-4BFF-4CC7-A89C-B3FC820519EC}" srcOrd="21" destOrd="0" presId="urn:microsoft.com/office/officeart/2005/8/layout/radial6"/>
    <dgm:cxn modelId="{EB2ECE21-B7BF-40AD-A5CD-40280390A7E3}" type="presParOf" srcId="{1F6EB528-4305-416A-B83F-459E75C42A4A}" destId="{50100ABD-19FF-47D2-A22C-C8641C3FA0F9}" srcOrd="22" destOrd="0" presId="urn:microsoft.com/office/officeart/2005/8/layout/radial6"/>
    <dgm:cxn modelId="{49CA121A-D45A-4B2E-A103-2C1DA3E2B133}" type="presParOf" srcId="{1F6EB528-4305-416A-B83F-459E75C42A4A}" destId="{E4554156-EE21-4B60-A160-33686FA5179F}" srcOrd="23" destOrd="0" presId="urn:microsoft.com/office/officeart/2005/8/layout/radial6"/>
    <dgm:cxn modelId="{69B2A4D2-ED7A-48A9-857D-5C03F6B6AAA2}" type="presParOf" srcId="{1F6EB528-4305-416A-B83F-459E75C42A4A}" destId="{1B34EA73-6184-4AB1-A989-EB1DE2DC4B5A}" srcOrd="24" destOrd="0" presId="urn:microsoft.com/office/officeart/2005/8/layout/radial6"/>
    <dgm:cxn modelId="{9342134A-3AE4-4994-9E27-C60875A5A683}" type="presParOf" srcId="{1F6EB528-4305-416A-B83F-459E75C42A4A}" destId="{63FDB4D5-A82A-4567-AFEA-2D554F868DED}" srcOrd="25" destOrd="0" presId="urn:microsoft.com/office/officeart/2005/8/layout/radial6"/>
    <dgm:cxn modelId="{22F01605-E003-4369-8CD7-932A0754840F}" type="presParOf" srcId="{1F6EB528-4305-416A-B83F-459E75C42A4A}" destId="{1FB17E55-DE52-4DB4-95C0-1FE1CA7BE4A0}" srcOrd="26" destOrd="0" presId="urn:microsoft.com/office/officeart/2005/8/layout/radial6"/>
    <dgm:cxn modelId="{AEC56A41-57CE-4A0A-B345-5FC7343F575A}" type="presParOf" srcId="{1F6EB528-4305-416A-B83F-459E75C42A4A}" destId="{CB025279-8488-49EA-8AB0-B72E6D94F33E}" srcOrd="27" destOrd="0" presId="urn:microsoft.com/office/officeart/2005/8/layout/radial6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9E806CD-01EE-455B-93FB-3962F488AF91}" type="doc">
      <dgm:prSet loTypeId="urn:microsoft.com/office/officeart/2005/8/layout/radial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4019A51-C4BE-40AC-A153-8DE2FDAA787D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সার্কের সহযোগিতার ক্ষেএসমূহ</a:t>
          </a:r>
          <a:endParaRPr lang="en-US" dirty="0"/>
        </a:p>
      </dgm:t>
    </dgm:pt>
    <dgm:pt modelId="{6795D7D9-D36B-4760-ACA4-AACB3AB5972D}" type="parTrans" cxnId="{6923AF80-4FF0-43D4-831C-17F77E6F3035}">
      <dgm:prSet/>
      <dgm:spPr/>
      <dgm:t>
        <a:bodyPr/>
        <a:lstStyle/>
        <a:p>
          <a:endParaRPr lang="en-US"/>
        </a:p>
      </dgm:t>
    </dgm:pt>
    <dgm:pt modelId="{5DECD613-02B3-493A-BBD6-D3124FC039CD}" type="sibTrans" cxnId="{6923AF80-4FF0-43D4-831C-17F77E6F3035}">
      <dgm:prSet/>
      <dgm:spPr/>
      <dgm:t>
        <a:bodyPr/>
        <a:lstStyle/>
        <a:p>
          <a:endParaRPr lang="en-US"/>
        </a:p>
      </dgm:t>
    </dgm:pt>
    <dgm:pt modelId="{68723BC2-BB97-4CC9-808B-A895DCCE9652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b="1" dirty="0" smtClean="0">
              <a:latin typeface="NikoshBAN" pitchFamily="2" charset="0"/>
              <a:cs typeface="NikoshBAN" pitchFamily="2" charset="0"/>
            </a:rPr>
            <a:t>সমাজ</a:t>
          </a:r>
          <a:endParaRPr lang="en-US" b="1" dirty="0">
            <a:latin typeface="NikoshBAN" pitchFamily="2" charset="0"/>
            <a:cs typeface="NikoshBAN" pitchFamily="2" charset="0"/>
          </a:endParaRPr>
        </a:p>
      </dgm:t>
    </dgm:pt>
    <dgm:pt modelId="{44A3AFAB-E4F5-4352-B23B-FD3E7AD22E3F}" type="parTrans" cxnId="{B6EDC4FE-CD7A-4A66-AEA5-C45FAFF2492E}">
      <dgm:prSet/>
      <dgm:spPr/>
      <dgm:t>
        <a:bodyPr/>
        <a:lstStyle/>
        <a:p>
          <a:endParaRPr lang="en-US"/>
        </a:p>
      </dgm:t>
    </dgm:pt>
    <dgm:pt modelId="{15332060-3ADA-4F5F-93A1-A63DBFB3674D}" type="sibTrans" cxnId="{B6EDC4FE-CD7A-4A66-AEA5-C45FAFF2492E}">
      <dgm:prSet/>
      <dgm:spPr/>
      <dgm:t>
        <a:bodyPr/>
        <a:lstStyle/>
        <a:p>
          <a:endParaRPr lang="en-US"/>
        </a:p>
      </dgm:t>
    </dgm:pt>
    <dgm:pt modelId="{88F46214-4210-4AD4-91E6-CB0ECCE16AD8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সংস্কৃতি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36D4F7E2-5654-459F-88CD-F3BC6B7DE3BC}" type="parTrans" cxnId="{37E895ED-BED6-473E-B6DD-53C62AC49C9D}">
      <dgm:prSet/>
      <dgm:spPr/>
      <dgm:t>
        <a:bodyPr/>
        <a:lstStyle/>
        <a:p>
          <a:endParaRPr lang="en-US"/>
        </a:p>
      </dgm:t>
    </dgm:pt>
    <dgm:pt modelId="{F5A57F4A-BEB3-4EDD-B544-0DC2C4F95FF4}" type="sibTrans" cxnId="{37E895ED-BED6-473E-B6DD-53C62AC49C9D}">
      <dgm:prSet/>
      <dgm:spPr/>
      <dgm:t>
        <a:bodyPr/>
        <a:lstStyle/>
        <a:p>
          <a:endParaRPr lang="en-US"/>
        </a:p>
      </dgm:t>
    </dgm:pt>
    <dgm:pt modelId="{AB4E16A3-C9FD-4C9B-A112-1CD8FB6CE799}">
      <dgm:prSet phldrT="[Text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শিক্ষা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823D6A0D-853B-4057-9A48-B5590540E683}" type="parTrans" cxnId="{7972FA8A-D071-4D2B-93A8-A45CC6BFB787}">
      <dgm:prSet/>
      <dgm:spPr/>
      <dgm:t>
        <a:bodyPr/>
        <a:lstStyle/>
        <a:p>
          <a:endParaRPr lang="en-US"/>
        </a:p>
      </dgm:t>
    </dgm:pt>
    <dgm:pt modelId="{433920C6-F1AA-419E-9997-019E00091926}" type="sibTrans" cxnId="{7972FA8A-D071-4D2B-93A8-A45CC6BFB787}">
      <dgm:prSet/>
      <dgm:spPr/>
      <dgm:t>
        <a:bodyPr/>
        <a:lstStyle/>
        <a:p>
          <a:endParaRPr lang="en-US"/>
        </a:p>
      </dgm:t>
    </dgm:pt>
    <dgm:pt modelId="{0CA405F0-EC3B-4C40-B038-44FFB7EF0ADB}">
      <dgm:prSet phldrT="[Text]">
        <dgm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যোগাযোগ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43AC3CF1-33D1-48E7-8739-F7558C8DF33D}" type="parTrans" cxnId="{028A78BA-707E-481E-AD67-D1E6973C564B}">
      <dgm:prSet/>
      <dgm:spPr/>
      <dgm:t>
        <a:bodyPr/>
        <a:lstStyle/>
        <a:p>
          <a:endParaRPr lang="en-US"/>
        </a:p>
      </dgm:t>
    </dgm:pt>
    <dgm:pt modelId="{D316F88F-05D3-4FAC-9AA6-346E5182C139}" type="sibTrans" cxnId="{028A78BA-707E-481E-AD67-D1E6973C564B}">
      <dgm:prSet/>
      <dgm:spPr/>
      <dgm:t>
        <a:bodyPr/>
        <a:lstStyle/>
        <a:p>
          <a:endParaRPr lang="en-US"/>
        </a:p>
      </dgm:t>
    </dgm:pt>
    <dgm:pt modelId="{71DA1671-C246-4439-B039-D4B74EA6B00D}">
      <dgm:prSet phldrT="[Text]">
        <dgm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bn-BD" dirty="0" smtClean="0">
              <a:latin typeface="NikoshBAN" pitchFamily="2" charset="0"/>
              <a:cs typeface="NikoshBAN" pitchFamily="2" charset="0"/>
            </a:rPr>
            <a:t>প্রযুক্তি</a:t>
          </a:r>
          <a:endParaRPr lang="en-US" dirty="0">
            <a:latin typeface="NikoshBAN" pitchFamily="2" charset="0"/>
            <a:cs typeface="NikoshBAN" pitchFamily="2" charset="0"/>
          </a:endParaRPr>
        </a:p>
      </dgm:t>
    </dgm:pt>
    <dgm:pt modelId="{D93FBA49-A744-4090-B127-7C2546A2B6C4}" type="parTrans" cxnId="{41B0AE67-AF7A-42BA-B3FE-2F015D05ED64}">
      <dgm:prSet/>
      <dgm:spPr/>
      <dgm:t>
        <a:bodyPr/>
        <a:lstStyle/>
        <a:p>
          <a:endParaRPr lang="en-US"/>
        </a:p>
      </dgm:t>
    </dgm:pt>
    <dgm:pt modelId="{029F6E45-3772-4A5B-AE53-ABFB5F0BB492}" type="sibTrans" cxnId="{41B0AE67-AF7A-42BA-B3FE-2F015D05ED64}">
      <dgm:prSet/>
      <dgm:spPr/>
      <dgm:t>
        <a:bodyPr/>
        <a:lstStyle/>
        <a:p>
          <a:endParaRPr lang="en-US"/>
        </a:p>
      </dgm:t>
    </dgm:pt>
    <dgm:pt modelId="{971D1CE7-5DEC-4B48-A3D3-575E2E8BF431}">
      <dgm:prSet phldrT="[Text]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n-BD" b="1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rPr>
            <a:t>অর্থনৈতিক</a:t>
          </a:r>
        </a:p>
        <a:p>
          <a:r>
            <a:rPr lang="bn-BD" b="0" cap="all" spc="0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rPr>
            <a:t>( মূল লক্ষ্য )</a:t>
          </a:r>
          <a:endParaRPr lang="en-US" b="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gradFill>
              <a:gsLst>
                <a:gs pos="0">
                  <a:schemeClr val="accent4">
                    <a:shade val="20000"/>
                    <a:satMod val="245000"/>
                  </a:schemeClr>
                </a:gs>
                <a:gs pos="43000">
                  <a:schemeClr val="accent4">
                    <a:satMod val="255000"/>
                  </a:schemeClr>
                </a:gs>
                <a:gs pos="48000">
                  <a:schemeClr val="accent4">
                    <a:shade val="85000"/>
                    <a:satMod val="255000"/>
                  </a:schemeClr>
                </a:gs>
                <a:gs pos="100000">
                  <a:schemeClr val="accent4">
                    <a:shade val="20000"/>
                    <a:satMod val="245000"/>
                  </a:schemeClr>
                </a:gs>
              </a:gsLst>
              <a:lin ang="5400000"/>
            </a:gradFill>
            <a:effectLst>
              <a:reflection blurRad="12700" stA="28000" endPos="45000" dist="1000" dir="5400000" sy="-100000" algn="bl" rotWithShape="0"/>
            </a:effectLst>
            <a:latin typeface="NikoshBAN" pitchFamily="2" charset="0"/>
            <a:cs typeface="NikoshBAN" pitchFamily="2" charset="0"/>
          </a:endParaRPr>
        </a:p>
      </dgm:t>
    </dgm:pt>
    <dgm:pt modelId="{9EDCB83D-6F5D-49E1-A950-C2B836829146}" type="parTrans" cxnId="{394452FE-67E6-4B00-B995-01EBFFB6B95C}">
      <dgm:prSet/>
      <dgm:spPr/>
      <dgm:t>
        <a:bodyPr/>
        <a:lstStyle/>
        <a:p>
          <a:endParaRPr lang="en-US"/>
        </a:p>
      </dgm:t>
    </dgm:pt>
    <dgm:pt modelId="{8506F505-9C4D-4B5D-A314-F9F96D62B334}" type="sibTrans" cxnId="{394452FE-67E6-4B00-B995-01EBFFB6B95C}">
      <dgm:prSet/>
      <dgm:spPr/>
      <dgm:t>
        <a:bodyPr/>
        <a:lstStyle/>
        <a:p>
          <a:endParaRPr lang="en-US"/>
        </a:p>
      </dgm:t>
    </dgm:pt>
    <dgm:pt modelId="{C61C0B0D-3C55-4CFB-8A5D-4F8958DB39AF}" type="pres">
      <dgm:prSet presAssocID="{09E806CD-01EE-455B-93FB-3962F488AF91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2B8FAA-87A0-4B09-A3BE-7C5B5908F29F}" type="pres">
      <dgm:prSet presAssocID="{09E806CD-01EE-455B-93FB-3962F488AF91}" presName="radial" presStyleCnt="0">
        <dgm:presLayoutVars>
          <dgm:animLvl val="ctr"/>
        </dgm:presLayoutVars>
      </dgm:prSet>
      <dgm:spPr/>
    </dgm:pt>
    <dgm:pt modelId="{CF9CB5EC-80A5-482A-8261-0C65E88FDC4E}" type="pres">
      <dgm:prSet presAssocID="{94019A51-C4BE-40AC-A153-8DE2FDAA787D}" presName="centerShape" presStyleLbl="vennNode1" presStyleIdx="0" presStyleCnt="7"/>
      <dgm:spPr/>
      <dgm:t>
        <a:bodyPr/>
        <a:lstStyle/>
        <a:p>
          <a:endParaRPr lang="en-US"/>
        </a:p>
      </dgm:t>
    </dgm:pt>
    <dgm:pt modelId="{FC5CB583-5675-41F4-BA3D-B687090972BC}" type="pres">
      <dgm:prSet presAssocID="{971D1CE7-5DEC-4B48-A3D3-575E2E8BF431}" presName="node" presStyleLbl="vennNode1" presStyleIdx="1" presStyleCnt="7" custScaleX="107194" custScaleY="903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2054BC-E772-4D74-BE50-FD96BA832F20}" type="pres">
      <dgm:prSet presAssocID="{68723BC2-BB97-4CC9-808B-A895DCCE9652}" presName="node" presStyleLbl="venn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C81B557-72DB-4E17-AC1B-8DF95179A2F7}" type="pres">
      <dgm:prSet presAssocID="{88F46214-4210-4AD4-91E6-CB0ECCE16AD8}" presName="node" presStyleLbl="venn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94C66C1-62DB-4562-823E-C0DD3F0E1FC5}" type="pres">
      <dgm:prSet presAssocID="{AB4E16A3-C9FD-4C9B-A112-1CD8FB6CE799}" presName="node" presStyleLbl="venn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0BD3CF-ABC5-4F8F-9728-C280259D35D4}" type="pres">
      <dgm:prSet presAssocID="{0CA405F0-EC3B-4C40-B038-44FFB7EF0ADB}" presName="node" presStyleLbl="venn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9CA1E0-4612-48E1-A2CE-E220BDBF2A62}" type="pres">
      <dgm:prSet presAssocID="{71DA1671-C246-4439-B039-D4B74EA6B00D}" presName="node" presStyleLbl="vennNode1" presStyleIdx="6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9AE7825-E592-414B-AEFF-3781654E9E3B}" type="presOf" srcId="{09E806CD-01EE-455B-93FB-3962F488AF91}" destId="{C61C0B0D-3C55-4CFB-8A5D-4F8958DB39AF}" srcOrd="0" destOrd="0" presId="urn:microsoft.com/office/officeart/2005/8/layout/radial3"/>
    <dgm:cxn modelId="{10BBDA3F-10DE-4FA1-8B48-279D34157DE7}" type="presOf" srcId="{71DA1671-C246-4439-B039-D4B74EA6B00D}" destId="{DE9CA1E0-4612-48E1-A2CE-E220BDBF2A62}" srcOrd="0" destOrd="0" presId="urn:microsoft.com/office/officeart/2005/8/layout/radial3"/>
    <dgm:cxn modelId="{E38A5061-DD13-4B71-8CC5-C2F5010D058A}" type="presOf" srcId="{88F46214-4210-4AD4-91E6-CB0ECCE16AD8}" destId="{9C81B557-72DB-4E17-AC1B-8DF95179A2F7}" srcOrd="0" destOrd="0" presId="urn:microsoft.com/office/officeart/2005/8/layout/radial3"/>
    <dgm:cxn modelId="{B6EDC4FE-CD7A-4A66-AEA5-C45FAFF2492E}" srcId="{94019A51-C4BE-40AC-A153-8DE2FDAA787D}" destId="{68723BC2-BB97-4CC9-808B-A895DCCE9652}" srcOrd="1" destOrd="0" parTransId="{44A3AFAB-E4F5-4352-B23B-FD3E7AD22E3F}" sibTransId="{15332060-3ADA-4F5F-93A1-A63DBFB3674D}"/>
    <dgm:cxn modelId="{6923AF80-4FF0-43D4-831C-17F77E6F3035}" srcId="{09E806CD-01EE-455B-93FB-3962F488AF91}" destId="{94019A51-C4BE-40AC-A153-8DE2FDAA787D}" srcOrd="0" destOrd="0" parTransId="{6795D7D9-D36B-4760-ACA4-AACB3AB5972D}" sibTransId="{5DECD613-02B3-493A-BBD6-D3124FC039CD}"/>
    <dgm:cxn modelId="{028A78BA-707E-481E-AD67-D1E6973C564B}" srcId="{94019A51-C4BE-40AC-A153-8DE2FDAA787D}" destId="{0CA405F0-EC3B-4C40-B038-44FFB7EF0ADB}" srcOrd="4" destOrd="0" parTransId="{43AC3CF1-33D1-48E7-8739-F7558C8DF33D}" sibTransId="{D316F88F-05D3-4FAC-9AA6-346E5182C139}"/>
    <dgm:cxn modelId="{394452FE-67E6-4B00-B995-01EBFFB6B95C}" srcId="{94019A51-C4BE-40AC-A153-8DE2FDAA787D}" destId="{971D1CE7-5DEC-4B48-A3D3-575E2E8BF431}" srcOrd="0" destOrd="0" parTransId="{9EDCB83D-6F5D-49E1-A950-C2B836829146}" sibTransId="{8506F505-9C4D-4B5D-A314-F9F96D62B334}"/>
    <dgm:cxn modelId="{CD6FAAFF-3F67-4C7A-A1B5-49A6EB589FA4}" type="presOf" srcId="{971D1CE7-5DEC-4B48-A3D3-575E2E8BF431}" destId="{FC5CB583-5675-41F4-BA3D-B687090972BC}" srcOrd="0" destOrd="0" presId="urn:microsoft.com/office/officeart/2005/8/layout/radial3"/>
    <dgm:cxn modelId="{37E895ED-BED6-473E-B6DD-53C62AC49C9D}" srcId="{94019A51-C4BE-40AC-A153-8DE2FDAA787D}" destId="{88F46214-4210-4AD4-91E6-CB0ECCE16AD8}" srcOrd="2" destOrd="0" parTransId="{36D4F7E2-5654-459F-88CD-F3BC6B7DE3BC}" sibTransId="{F5A57F4A-BEB3-4EDD-B544-0DC2C4F95FF4}"/>
    <dgm:cxn modelId="{C9E8CF98-89A0-4022-B029-CC882E519EBB}" type="presOf" srcId="{0CA405F0-EC3B-4C40-B038-44FFB7EF0ADB}" destId="{B80BD3CF-ABC5-4F8F-9728-C280259D35D4}" srcOrd="0" destOrd="0" presId="urn:microsoft.com/office/officeart/2005/8/layout/radial3"/>
    <dgm:cxn modelId="{41B0AE67-AF7A-42BA-B3FE-2F015D05ED64}" srcId="{94019A51-C4BE-40AC-A153-8DE2FDAA787D}" destId="{71DA1671-C246-4439-B039-D4B74EA6B00D}" srcOrd="5" destOrd="0" parTransId="{D93FBA49-A744-4090-B127-7C2546A2B6C4}" sibTransId="{029F6E45-3772-4A5B-AE53-ABFB5F0BB492}"/>
    <dgm:cxn modelId="{7972FA8A-D071-4D2B-93A8-A45CC6BFB787}" srcId="{94019A51-C4BE-40AC-A153-8DE2FDAA787D}" destId="{AB4E16A3-C9FD-4C9B-A112-1CD8FB6CE799}" srcOrd="3" destOrd="0" parTransId="{823D6A0D-853B-4057-9A48-B5590540E683}" sibTransId="{433920C6-F1AA-419E-9997-019E00091926}"/>
    <dgm:cxn modelId="{AE95CE07-4CEB-47CB-BB10-87C0456A6256}" type="presOf" srcId="{AB4E16A3-C9FD-4C9B-A112-1CD8FB6CE799}" destId="{394C66C1-62DB-4562-823E-C0DD3F0E1FC5}" srcOrd="0" destOrd="0" presId="urn:microsoft.com/office/officeart/2005/8/layout/radial3"/>
    <dgm:cxn modelId="{0EE6EED9-8F4B-473D-BB50-2F9312DE509A}" type="presOf" srcId="{94019A51-C4BE-40AC-A153-8DE2FDAA787D}" destId="{CF9CB5EC-80A5-482A-8261-0C65E88FDC4E}" srcOrd="0" destOrd="0" presId="urn:microsoft.com/office/officeart/2005/8/layout/radial3"/>
    <dgm:cxn modelId="{DD46F343-4897-4AD5-BC8E-523087C539A6}" type="presOf" srcId="{68723BC2-BB97-4CC9-808B-A895DCCE9652}" destId="{9B2054BC-E772-4D74-BE50-FD96BA832F20}" srcOrd="0" destOrd="0" presId="urn:microsoft.com/office/officeart/2005/8/layout/radial3"/>
    <dgm:cxn modelId="{F20A5B4F-7758-4794-A8E0-01BE5F65171F}" type="presParOf" srcId="{C61C0B0D-3C55-4CFB-8A5D-4F8958DB39AF}" destId="{7F2B8FAA-87A0-4B09-A3BE-7C5B5908F29F}" srcOrd="0" destOrd="0" presId="urn:microsoft.com/office/officeart/2005/8/layout/radial3"/>
    <dgm:cxn modelId="{06EC9ABB-D84F-4EF3-9DC2-16214618347C}" type="presParOf" srcId="{7F2B8FAA-87A0-4B09-A3BE-7C5B5908F29F}" destId="{CF9CB5EC-80A5-482A-8261-0C65E88FDC4E}" srcOrd="0" destOrd="0" presId="urn:microsoft.com/office/officeart/2005/8/layout/radial3"/>
    <dgm:cxn modelId="{5AB7FD6A-F685-4F7A-8B86-7C064BF4E1A8}" type="presParOf" srcId="{7F2B8FAA-87A0-4B09-A3BE-7C5B5908F29F}" destId="{FC5CB583-5675-41F4-BA3D-B687090972BC}" srcOrd="1" destOrd="0" presId="urn:microsoft.com/office/officeart/2005/8/layout/radial3"/>
    <dgm:cxn modelId="{36B1270E-F857-489B-8796-8BD3B46F8ACA}" type="presParOf" srcId="{7F2B8FAA-87A0-4B09-A3BE-7C5B5908F29F}" destId="{9B2054BC-E772-4D74-BE50-FD96BA832F20}" srcOrd="2" destOrd="0" presId="urn:microsoft.com/office/officeart/2005/8/layout/radial3"/>
    <dgm:cxn modelId="{805D3A5A-ACD0-46D1-8CFD-4E5B8D80FDEA}" type="presParOf" srcId="{7F2B8FAA-87A0-4B09-A3BE-7C5B5908F29F}" destId="{9C81B557-72DB-4E17-AC1B-8DF95179A2F7}" srcOrd="3" destOrd="0" presId="urn:microsoft.com/office/officeart/2005/8/layout/radial3"/>
    <dgm:cxn modelId="{001C799B-6CE3-4C4F-B354-F906F5C27F48}" type="presParOf" srcId="{7F2B8FAA-87A0-4B09-A3BE-7C5B5908F29F}" destId="{394C66C1-62DB-4562-823E-C0DD3F0E1FC5}" srcOrd="4" destOrd="0" presId="urn:microsoft.com/office/officeart/2005/8/layout/radial3"/>
    <dgm:cxn modelId="{642DCD68-CCA5-49A2-8FED-5BD0CC64E770}" type="presParOf" srcId="{7F2B8FAA-87A0-4B09-A3BE-7C5B5908F29F}" destId="{B80BD3CF-ABC5-4F8F-9728-C280259D35D4}" srcOrd="5" destOrd="0" presId="urn:microsoft.com/office/officeart/2005/8/layout/radial3"/>
    <dgm:cxn modelId="{F4B9B996-2F15-4F7C-A4AB-E0A8CCD10E2C}" type="presParOf" srcId="{7F2B8FAA-87A0-4B09-A3BE-7C5B5908F29F}" destId="{DE9CA1E0-4612-48E1-A2CE-E220BDBF2A62}" srcOrd="6" destOrd="0" presId="urn:microsoft.com/office/officeart/2005/8/layout/radial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5/4/2013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971800" y="3559314"/>
            <a:ext cx="3048000" cy="707886"/>
          </a:xfrm>
          <a:prstGeom prst="rect">
            <a:avLst/>
          </a:prstGeom>
        </p:spPr>
        <p:txBody>
          <a:bodyPr wrap="square">
            <a:prstTxWarp prst="textDoubleWave1">
              <a:avLst/>
            </a:prstTxWarp>
            <a:spAutoFit/>
          </a:bodyPr>
          <a:lstStyle/>
          <a:p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  স্বা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ত</a:t>
            </a:r>
            <a:r>
              <a:rPr lang="en-US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ম</a:t>
            </a:r>
            <a:endParaRPr lang="en-US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4267200"/>
            <a:ext cx="5257800" cy="206210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আলী নূর মাহমুদ</a:t>
            </a:r>
          </a:p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প্রভাষক,ভূগোল</a:t>
            </a:r>
          </a:p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সরকারি শহীদ আবদুর রব সেরনিয়াবাত</a:t>
            </a:r>
          </a:p>
          <a:p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টিচার্স ট্রেনিং কলেজ, বরিশাল 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wqef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533400"/>
            <a:ext cx="3733800" cy="29718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alestine_recognition_only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990600"/>
            <a:ext cx="7620000" cy="3419475"/>
          </a:xfrm>
          <a:prstGeom prst="rect">
            <a:avLst/>
          </a:prstGeom>
          <a:ln>
            <a:solidFill>
              <a:srgbClr val="002060"/>
            </a:solidFill>
          </a:ln>
        </p:spPr>
      </p:pic>
      <p:sp>
        <p:nvSpPr>
          <p:cNvPr id="4" name="TextBox 3"/>
          <p:cNvSpPr txBox="1"/>
          <p:nvPr/>
        </p:nvSpPr>
        <p:spPr>
          <a:xfrm>
            <a:off x="3276600" y="228600"/>
            <a:ext cx="1752600" cy="4572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পৃথিবীর মানচিএ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lestine_recognition_only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72577"/>
            <a:ext cx="8382000" cy="3761423"/>
          </a:xfrm>
          <a:prstGeom prst="rect">
            <a:avLst/>
          </a:prstGeom>
          <a:ln w="38100" cap="sq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048000" y="990600"/>
            <a:ext cx="1752600" cy="457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পৃথিবীর মানচিএ</a:t>
            </a:r>
            <a:endParaRPr lang="en-US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3810001"/>
            <a:ext cx="1524000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দক্ষিন এশিয়া</a:t>
            </a:r>
          </a:p>
          <a:p>
            <a:endParaRPr lang="bn-BD" dirty="0" smtClean="0">
              <a:solidFill>
                <a:srgbClr val="C0000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b="1" dirty="0" smtClean="0">
                <a:solidFill>
                  <a:srgbClr val="C00000"/>
                </a:solidFill>
                <a:latin typeface="NikoshBAN" pitchFamily="2" charset="0"/>
                <a:cs typeface="NikoshBAN" pitchFamily="2" charset="0"/>
              </a:rPr>
              <a:t>দক্ষিন-পূর্ব এশিয়া</a:t>
            </a:r>
          </a:p>
          <a:p>
            <a:endParaRPr lang="bn-BD" dirty="0" smtClean="0">
              <a:latin typeface="NikoshBAN" pitchFamily="2" charset="0"/>
              <a:cs typeface="NikoshBAN" pitchFamily="2" charset="0"/>
            </a:endParaRPr>
          </a:p>
          <a:p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1676400" y="3048000"/>
            <a:ext cx="4267200" cy="9906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1981200" y="3352800"/>
            <a:ext cx="4495800" cy="121920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181600" y="3732212"/>
            <a:ext cx="1295400" cy="158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sean_Map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79363"/>
            <a:ext cx="8032559" cy="5621437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Rectangle 2"/>
          <p:cNvSpPr/>
          <p:nvPr/>
        </p:nvSpPr>
        <p:spPr>
          <a:xfrm>
            <a:off x="4114800" y="1143000"/>
            <a:ext cx="2743200" cy="5232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bn-BD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আসিয়ান রাষ্ট্রসমূহ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aarc-ma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9700" y="439271"/>
            <a:ext cx="5067300" cy="596152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733800" y="438090"/>
            <a:ext cx="1524000" cy="4001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000" b="1" dirty="0" smtClean="0">
                <a:latin typeface="NikoshBAN" pitchFamily="2" charset="0"/>
                <a:cs typeface="NikoshBAN" pitchFamily="2" charset="0"/>
              </a:rPr>
              <a:t>সার্করাষ্ট্রসমূহ</a:t>
            </a:r>
            <a:endParaRPr lang="en-US" sz="20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fvd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179" y="685801"/>
            <a:ext cx="6164790" cy="5715000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3" name="TextBox 2"/>
          <p:cNvSpPr txBox="1"/>
          <p:nvPr/>
        </p:nvSpPr>
        <p:spPr>
          <a:xfrm>
            <a:off x="5181600" y="742890"/>
            <a:ext cx="1447800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0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সার্কভুক্তদেশ</a:t>
            </a:r>
          </a:p>
        </p:txBody>
      </p:sp>
      <p:sp>
        <p:nvSpPr>
          <p:cNvPr id="6" name="Rectangle 5"/>
          <p:cNvSpPr/>
          <p:nvPr/>
        </p:nvSpPr>
        <p:spPr>
          <a:xfrm>
            <a:off x="4809097" y="3135868"/>
            <a:ext cx="105830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১।বাংলাদেশ</a:t>
            </a:r>
            <a:endParaRPr lang="en-US" b="1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276600" y="3124200"/>
            <a:ext cx="9605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24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২।ভারত</a:t>
            </a:r>
          </a:p>
        </p:txBody>
      </p:sp>
      <p:sp>
        <p:nvSpPr>
          <p:cNvPr id="8" name="Rectangle 7"/>
          <p:cNvSpPr/>
          <p:nvPr/>
        </p:nvSpPr>
        <p:spPr>
          <a:xfrm>
            <a:off x="1491563" y="1981200"/>
            <a:ext cx="10230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৩।পাকিস্থান</a:t>
            </a:r>
          </a:p>
        </p:txBody>
      </p:sp>
      <p:sp>
        <p:nvSpPr>
          <p:cNvPr id="9" name="Rectangle 8"/>
          <p:cNvSpPr/>
          <p:nvPr/>
        </p:nvSpPr>
        <p:spPr>
          <a:xfrm>
            <a:off x="1066800" y="1219200"/>
            <a:ext cx="1289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৮।আফগানিস্থান</a:t>
            </a:r>
            <a:endParaRPr lang="en-US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76400" y="5879068"/>
            <a:ext cx="9316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৬।মালদ্বীপ</a:t>
            </a:r>
          </a:p>
        </p:txBody>
      </p:sp>
      <p:sp>
        <p:nvSpPr>
          <p:cNvPr id="11" name="Rectangle 10"/>
          <p:cNvSpPr/>
          <p:nvPr/>
        </p:nvSpPr>
        <p:spPr>
          <a:xfrm>
            <a:off x="4189765" y="5117068"/>
            <a:ext cx="915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৭।শ্রীলংকা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917769" y="1688068"/>
            <a:ext cx="8066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৪।নেপাল</a:t>
            </a:r>
          </a:p>
        </p:txBody>
      </p:sp>
      <p:sp>
        <p:nvSpPr>
          <p:cNvPr id="13" name="Rectangle 12"/>
          <p:cNvSpPr/>
          <p:nvPr/>
        </p:nvSpPr>
        <p:spPr>
          <a:xfrm>
            <a:off x="4747095" y="1828800"/>
            <a:ext cx="7393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৫।ভূটান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838200"/>
            <a:ext cx="2286000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2667000"/>
            <a:ext cx="54102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NikoshBAN" pitchFamily="2" charset="0"/>
                <a:cs typeface="NikoshBAN" pitchFamily="2" charset="0"/>
              </a:rPr>
              <a:t>1</a:t>
            </a:r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। দক্ষিন-পূর্ব এশিয়ায় দেশগুলোর নাম লিখ।</a:t>
            </a:r>
          </a:p>
          <a:p>
            <a:r>
              <a:rPr lang="bn-BD" sz="2400" b="1" dirty="0" smtClean="0">
                <a:latin typeface="NikoshBAN" pitchFamily="2" charset="0"/>
                <a:cs typeface="NikoshBAN" pitchFamily="2" charset="0"/>
              </a:rPr>
              <a:t>২। দক্ষিন এশিয়ায় দেশগুলোর নাম লিখ।</a:t>
            </a:r>
            <a:endParaRPr lang="en-US" sz="2400" b="1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838200" y="457200"/>
          <a:ext cx="77724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0" y="914400"/>
            <a:ext cx="2286000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05000" y="1905000"/>
            <a:ext cx="6400800" cy="5232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১।আঞ্চলিক সহযোগিতার গুরুত্ব আলোচনা করে লিখ।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67000" y="914400"/>
            <a:ext cx="1752600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52600" y="2057400"/>
            <a:ext cx="6705600" cy="224676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১।সার্ক কি?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২।আসিয়ান কি?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৩।সার্কভুক্তদেশসমূহের নাম বল।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৪।আসিয়ানদেশসমূহের নাম বল।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৫।সংস্থাগুলো কোন কোন ক্ষেএে সহযোগিতা বাড়াতে পারে?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encrypted-tbn2.gstatic.com/images?q=tbn:ANd9GcSKPCanW5mTHb6WVTBhMtCXeREbRCMg4EMqYYKJXGeCK22pB42a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Picture 2" descr="s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400" y="609600"/>
            <a:ext cx="2105025" cy="21717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28800" y="2895600"/>
            <a:ext cx="2362200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19200" y="4495800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১।এশিয়ার একটি মানচিএ অংকন করে সার্ক ও আসিয়ান দেশসমূহ চিহ্নিত কর।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1143000"/>
            <a:ext cx="19812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পাঠ পরিচিতি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3048000"/>
            <a:ext cx="6400800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শ্রেণিঃষষ্ঠ</a:t>
            </a:r>
          </a:p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বিষয়ঃবাংলাদেশ ও বিশ্বপরিচয়</a:t>
            </a:r>
          </a:p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অধ্যায়ঃ আট </a:t>
            </a:r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(সহযোগিতার মাধ্যমে ভবিষ্যৎ)</a:t>
            </a:r>
          </a:p>
          <a:p>
            <a:r>
              <a:rPr lang="bn-BD" sz="32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বিষয়বস্তুঃ আঞ্চলিক সহযোগিতা </a:t>
            </a:r>
          </a:p>
          <a:p>
            <a:r>
              <a:rPr lang="bn-BD" sz="28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      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(আসিয়ান ও সার্ক</a:t>
            </a:r>
            <a:r>
              <a:rPr lang="en-US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)</a:t>
            </a:r>
            <a:endParaRPr lang="en-US" sz="3200" b="1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4242137"/>
            <a:ext cx="35814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bn-BD" sz="7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</a:t>
            </a:r>
            <a:r>
              <a:rPr lang="bn-BD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i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ন্য</a:t>
            </a:r>
            <a:r>
              <a:rPr lang="bn-BD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7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NikoshBAN" pitchFamily="2" charset="0"/>
                <a:cs typeface="NikoshBAN" pitchFamily="2" charset="0"/>
              </a:rPr>
              <a:t>বা </a:t>
            </a:r>
            <a:r>
              <a:rPr lang="bn-BD" sz="72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দ</a:t>
            </a:r>
            <a:endParaRPr lang="en-US" sz="7200" b="1" i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Rose_Stock_by_BreAnn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065927">
            <a:off x="1411458" y="461912"/>
            <a:ext cx="2895600" cy="36798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0" y="1219200"/>
            <a:ext cx="25908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শিখনফলঃ</a:t>
            </a:r>
            <a:endParaRPr 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7200" y="2667000"/>
            <a:ext cx="8382000" cy="310854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১।আঞ্চলিক সহযোগিতার গুরুত্ব ব্যাখ্যা করতে পারবে।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২।আঞ্চলিক সংস্থা আসিয়ানের গঠন সম্পর্কে বলতে পারবে।</a:t>
            </a: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৩।সার্কের গঠন ও  সহযোগিতার ক্ষেত্রসমূহ চিহ্নিত করতে পারবে। </a:t>
            </a:r>
          </a:p>
          <a:p>
            <a:endPara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endParaRPr lang="bn-BD" sz="2800" dirty="0" smtClean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  <a:p>
            <a:r>
              <a:rPr lang="bn-BD" sz="2800" dirty="0" smtClean="0">
                <a:solidFill>
                  <a:srgbClr val="002060"/>
                </a:solidFill>
                <a:latin typeface="NikoshBAN" pitchFamily="2" charset="0"/>
                <a:cs typeface="NikoshBAN" pitchFamily="2" charset="0"/>
              </a:rPr>
              <a:t>       </a:t>
            </a:r>
            <a:endParaRPr lang="en-US" sz="2800" dirty="0">
              <a:solidFill>
                <a:srgbClr val="00206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imageskhh.jpg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tretch>
            <a:fillRect/>
          </a:stretch>
        </p:blipFill>
        <p:spPr>
          <a:xfrm>
            <a:off x="428625" y="762000"/>
            <a:ext cx="2543175" cy="1676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Content Placeholder 5" descr="imagesgj.jpg"/>
          <p:cNvPicPr>
            <a:picLocks noGrp="1" noChangeAspect="1"/>
          </p:cNvPicPr>
          <p:nvPr>
            <p:ph sz="half" idx="4294967295"/>
          </p:nvPr>
        </p:nvPicPr>
        <p:blipFill>
          <a:blip r:embed="rId3"/>
          <a:stretch>
            <a:fillRect/>
          </a:stretch>
        </p:blipFill>
        <p:spPr>
          <a:xfrm>
            <a:off x="6172200" y="533400"/>
            <a:ext cx="2514600" cy="18288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Content Placeholder 4" descr="imageswef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4343400"/>
            <a:ext cx="2667000" cy="1676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Content Placeholder 5" descr="imagesww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3600" y="4267200"/>
            <a:ext cx="2590800" cy="16764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 descr="global-village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1463" y="2209800"/>
            <a:ext cx="1988737" cy="19050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ooperation_000019171429web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990601"/>
            <a:ext cx="2895600" cy="228599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 descr="imageskhgk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3505200"/>
            <a:ext cx="3429000" cy="25146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 descr="briefs_saarcflags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200" y="990600"/>
            <a:ext cx="34290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 descr="imagess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9200" y="3510406"/>
            <a:ext cx="2895600" cy="250939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43200" y="2971801"/>
            <a:ext cx="327660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আঞ্চলিক সহযোগিতা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175px-SAARC_Logo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2514600"/>
            <a:ext cx="1371600" cy="1504841"/>
          </a:xfrm>
          <a:prstGeom prst="rect">
            <a:avLst/>
          </a:prstGeom>
        </p:spPr>
      </p:pic>
      <p:pic>
        <p:nvPicPr>
          <p:cNvPr id="4" name="Picture 3" descr="aseanlogo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1" y="689100"/>
            <a:ext cx="1371599" cy="1375312"/>
          </a:xfrm>
          <a:prstGeom prst="rect">
            <a:avLst/>
          </a:prstGeom>
        </p:spPr>
      </p:pic>
      <p:pic>
        <p:nvPicPr>
          <p:cNvPr id="5" name="Picture 4" descr="imageslhihl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201" y="3505200"/>
            <a:ext cx="1353474" cy="1142688"/>
          </a:xfrm>
          <a:prstGeom prst="rect">
            <a:avLst/>
          </a:prstGeom>
        </p:spPr>
      </p:pic>
      <p:pic>
        <p:nvPicPr>
          <p:cNvPr id="6" name="Picture 5" descr="imagesijo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500" y="4419600"/>
            <a:ext cx="1548900" cy="1419225"/>
          </a:xfrm>
          <a:prstGeom prst="rect">
            <a:avLst/>
          </a:prstGeom>
        </p:spPr>
      </p:pic>
      <p:pic>
        <p:nvPicPr>
          <p:cNvPr id="7" name="Picture 6" descr="imagesuhiioh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14800" y="4495800"/>
            <a:ext cx="1828800" cy="1364566"/>
          </a:xfrm>
          <a:prstGeom prst="rect">
            <a:avLst/>
          </a:prstGeom>
        </p:spPr>
      </p:pic>
      <p:pic>
        <p:nvPicPr>
          <p:cNvPr id="8" name="Picture 7" descr="jauneopk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752600" y="831850"/>
            <a:ext cx="1467272" cy="996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447800" y="609600"/>
          <a:ext cx="66294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19400" y="2057400"/>
            <a:ext cx="5943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ASEAN- Association of South Asian Nations</a:t>
            </a:r>
          </a:p>
          <a:p>
            <a:endParaRPr lang="en-US" sz="2400" dirty="0"/>
          </a:p>
        </p:txBody>
      </p:sp>
      <p:pic>
        <p:nvPicPr>
          <p:cNvPr id="3" name="Picture 2" descr="175px-SAARC_Logo.svg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429000"/>
            <a:ext cx="1666875" cy="1828800"/>
          </a:xfrm>
          <a:prstGeom prst="rect">
            <a:avLst/>
          </a:prstGeom>
        </p:spPr>
      </p:pic>
      <p:pic>
        <p:nvPicPr>
          <p:cNvPr id="4" name="Picture 3" descr="aseanlogo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685388"/>
            <a:ext cx="1672285" cy="1676812"/>
          </a:xfrm>
          <a:prstGeom prst="rect">
            <a:avLst/>
          </a:prstGeom>
        </p:spPr>
      </p:pic>
      <p:pic>
        <p:nvPicPr>
          <p:cNvPr id="5" name="Picture 4" descr="imageslk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4800" y="3581400"/>
            <a:ext cx="2934542" cy="167639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667000" y="5265003"/>
            <a:ext cx="6019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SAARC- South Asian Association for Regional Co-operation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0" y="838200"/>
            <a:ext cx="2286000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bn-BD" sz="3600" dirty="0" smtClean="0">
                <a:latin typeface="NikoshBAN" pitchFamily="2" charset="0"/>
                <a:cs typeface="NikoshBAN" pitchFamily="2" charset="0"/>
              </a:rPr>
              <a:t> একক কাজ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43000" y="1905000"/>
            <a:ext cx="7315200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১।কয়েকটি আঞ্চলিক সহযোগিতা সংস্থার নাম লিখ।</a:t>
            </a:r>
          </a:p>
          <a:p>
            <a:r>
              <a:rPr lang="bn-BD" sz="2800" dirty="0" smtClean="0">
                <a:latin typeface="NikoshBAN" pitchFamily="2" charset="0"/>
                <a:cs typeface="NikoshBAN" pitchFamily="2" charset="0"/>
              </a:rPr>
              <a:t>২।দক্ষিন-পূর্ব এশিয়ায় ও দক্ষিন এশিয়ায় আঞ্চলিক সহযোগিতা সংস্থার নাম কি?</a:t>
            </a:r>
          </a:p>
          <a:p>
            <a:endParaRPr lang="en-US" sz="28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584</TotalTime>
  <Words>261</Words>
  <Application>Microsoft Office PowerPoint</Application>
  <PresentationFormat>On-screen Show (4:3)</PresentationFormat>
  <Paragraphs>73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Aspect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Tipu</cp:lastModifiedBy>
  <cp:revision>75</cp:revision>
  <dcterms:created xsi:type="dcterms:W3CDTF">2006-08-16T00:00:00Z</dcterms:created>
  <dcterms:modified xsi:type="dcterms:W3CDTF">2013-05-04T14:52:10Z</dcterms:modified>
</cp:coreProperties>
</file>